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2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1C9DA-A635-4409-BF82-BA27060E0F2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FBF688-CA02-4A84-AF3A-2C34E4C3D4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508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2CD67-C632-4EFA-87D7-15342BE81E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C0944F-9B03-45D2-AD7B-07FAC0DDD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68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647F25-2210-4D65-9355-6ECB18E34AA5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234E4-9192-4092-8E17-077E402CE1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029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E0541-B086-4AB0-B694-829BAD81BA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82903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EA367-38E4-4E41-A55E-56C3D30F8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3403"/>
            <a:ext cx="10515600" cy="34270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164D81-381B-47C7-A1E3-9E0D14515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0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19EC80C-84AA-43C1-AED9-1D41D6C623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A66C73-0B5C-4B83-BF00-E1AE4424A9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99CE13-19C9-4E5A-9047-5464ED3FC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082C83-BB4D-43C6-B90E-DC26DE93E3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732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645B-F4A4-462C-8698-26F0A1FB1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90913-6384-4F04-BBF8-C0E321B82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024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9EDA8-9183-41DD-93F8-CFB3BC075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024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775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F1A9-7A56-436D-835F-1FC0BA0C01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880029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94966-027D-4348-92EA-4DECB2414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9606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086523-4AE6-4778-A0E1-62926954B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19979"/>
            <a:ext cx="5157787" cy="27327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35784-D227-4672-97F0-EA5D1BD218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96067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1DF405-5BD5-420B-B3D2-1680FB8EA7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19979"/>
            <a:ext cx="5183188" cy="27327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272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7F4A-64CC-41FE-AC59-3C5B02CCBA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729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2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AD598-16D7-4588-A4C1-F2E8FA5D68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AF46F-B5AE-4AD1-91F1-70EB376D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F9734-7A7F-499E-A01C-36F4C6E03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88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F423F-7787-410D-BF8F-53545FDD51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2A0E2-B3D2-4729-B02A-A99526B3AB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F9BBF-13B3-4796-B91A-1A4C802A6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430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DB47E56-3AA2-458D-82DC-32A169A008D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359FD7-0564-4663-8157-8F30DB556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77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C855A-64BC-431C-9E96-B200DBBCC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08227"/>
            <a:ext cx="10515600" cy="3408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2C491B-5F82-4878-9EDF-DD92D0A58EA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B07E-6F52-4A92-8FBE-011FD412C0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74C6A0-8A41-4DBB-8FF1-0727CC8637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1B8EFB-A0A6-48A8-8071-5BDA7AD4123C}"/>
              </a:ext>
            </a:extLst>
          </p:cNvPr>
          <p:cNvSpPr txBox="1"/>
          <p:nvPr/>
        </p:nvSpPr>
        <p:spPr>
          <a:xfrm>
            <a:off x="9696226" y="163259"/>
            <a:ext cx="238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 University Logo Here or Delete textbox</a:t>
            </a:r>
          </a:p>
        </p:txBody>
      </p:sp>
    </p:spTree>
    <p:extLst>
      <p:ext uri="{BB962C8B-B14F-4D97-AF65-F5344CB8AC3E}">
        <p14:creationId xmlns:p14="http://schemas.microsoft.com/office/powerpoint/2010/main" val="134642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Geideman, Cheyanne W</dc:creator>
  <cp:lastModifiedBy>Geideman, Cheyanne W</cp:lastModifiedBy>
  <cp:revision>4</cp:revision>
  <dcterms:created xsi:type="dcterms:W3CDTF">2019-08-09T17:08:14Z</dcterms:created>
  <dcterms:modified xsi:type="dcterms:W3CDTF">2019-08-09T17:45:09Z</dcterms:modified>
</cp:coreProperties>
</file>